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DTD고딕M" charset="1" panose="02000603000000000000"/>
      <p:regular r:id="rId18"/>
    </p:embeddedFont>
    <p:embeddedFont>
      <p:font typeface="Tlab 돋움 미디움" charset="1" panose="02060600000000000000"/>
      <p:regular r:id="rId19"/>
    </p:embeddedFont>
    <p:embeddedFont>
      <p:font typeface="윤고딕 Light" charset="1" panose="020B0503000000000000"/>
      <p:regular r:id="rId20"/>
    </p:embeddedFont>
    <p:embeddedFont>
      <p:font typeface="윤고딕" charset="1" panose="020B0503000000000000"/>
      <p:regular r:id="rId21"/>
    </p:embeddedFont>
    <p:embeddedFont>
      <p:font typeface="Beautifully Delicious Script" charset="1" panose="00000500000000000000"/>
      <p:regular r:id="rId22"/>
    </p:embeddedFont>
    <p:embeddedFont>
      <p:font typeface="Cabin Bold" charset="1" panose="00000800000000000000"/>
      <p:regular r:id="rId23"/>
    </p:embeddedFont>
    <p:embeddedFont>
      <p:font typeface="Canva Sans" charset="1" panose="020B0503030501040103"/>
      <p:regular r:id="rId24"/>
    </p:embeddedFont>
    <p:embeddedFont>
      <p:font typeface="Cabin" charset="1" panose="00000500000000000000"/>
      <p:regular r:id="rId25"/>
    </p:embeddedFont>
    <p:embeddedFont>
      <p:font typeface="Canva Sans Medium" charset="1" panose="020B06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0480" y="4645661"/>
            <a:ext cx="16927040" cy="2381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043105" y="2870518"/>
            <a:ext cx="14201790" cy="176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DB MINI 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34203" y="7791596"/>
            <a:ext cx="7973317" cy="940520"/>
            <a:chOff x="0" y="0"/>
            <a:chExt cx="16440449" cy="1939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16415049" cy="1913890"/>
            </a:xfrm>
            <a:custGeom>
              <a:avLst/>
              <a:gdLst/>
              <a:ahLst/>
              <a:cxnLst/>
              <a:rect r="r" b="b" t="t" l="l"/>
              <a:pathLst>
                <a:path h="1913890" w="16415049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40449" cy="1939290"/>
            </a:xfrm>
            <a:custGeom>
              <a:avLst/>
              <a:gdLst/>
              <a:ahLst/>
              <a:cxnLst/>
              <a:rect r="r" b="b" t="t" l="l"/>
              <a:pathLst>
                <a:path h="1939290" w="16440449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307953" y="7966641"/>
            <a:ext cx="6625817" cy="52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3조 김성경 김진현 김시온 이찬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05225" y="1795145"/>
            <a:ext cx="3052600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05225" y="2841467"/>
            <a:ext cx="2416440" cy="190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문제제기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필요성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기대효과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64408" y="2841467"/>
            <a:ext cx="2416440" cy="125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디자인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64408" y="5726475"/>
            <a:ext cx="2416440" cy="125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진행계획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05225" y="6392497"/>
            <a:ext cx="2416440" cy="125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 주요기능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5225" y="5344935"/>
            <a:ext cx="3052600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28407" y="1795145"/>
            <a:ext cx="3052600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28407" y="4678912"/>
            <a:ext cx="3052600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28407" y="7563210"/>
            <a:ext cx="3052600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77050" y="1193911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77050" y="4733269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52443" y="1193911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52443" y="4069646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52443" y="7005483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3950" y="934598"/>
            <a:ext cx="2186274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name="AutoShape 20" id="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CF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6829553"/>
            <a:ext cx="16230600" cy="0"/>
          </a:xfrm>
          <a:prstGeom prst="line">
            <a:avLst/>
          </a:prstGeom>
          <a:ln cap="flat" w="19050">
            <a:solidFill>
              <a:srgbClr val="000000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61696" y="3147256"/>
            <a:ext cx="6936284" cy="17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7"/>
              </a:lnSpc>
              <a:spcBef>
                <a:spcPct val="0"/>
              </a:spcBef>
            </a:pPr>
            <a:r>
              <a:rPr lang="en-US" sz="10184">
                <a:solidFill>
                  <a:srgbClr val="475570"/>
                </a:solidFill>
                <a:latin typeface="Cabin Bold"/>
                <a:ea typeface="Cabin Bold"/>
                <a:cs typeface="Cabin Bold"/>
                <a:sym typeface="Cabin Bold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7896" y="5089653"/>
            <a:ext cx="1045097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7557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Fusce mattis, lorem in venenatis porttitor nibh urna vestibulum tortor, ac placerat.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61696" y="7801764"/>
            <a:ext cx="2541761" cy="814142"/>
            <a:chOff x="0" y="0"/>
            <a:chExt cx="3389015" cy="108552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57060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SNS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38365"/>
              <a:ext cx="338901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@reallygreatsite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87427" y="7801764"/>
            <a:ext cx="2306762" cy="814142"/>
            <a:chOff x="0" y="0"/>
            <a:chExt cx="3075682" cy="108552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33636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Phone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38365"/>
              <a:ext cx="307568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+123-456-7890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78158" y="7801764"/>
            <a:ext cx="4066208" cy="814142"/>
            <a:chOff x="0" y="0"/>
            <a:chExt cx="5421610" cy="108552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719038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475570"/>
                  </a:solidFill>
                  <a:latin typeface="Cabin"/>
                  <a:ea typeface="Cabin"/>
                  <a:cs typeface="Cabin"/>
                  <a:sym typeface="Cabin"/>
                </a:rPr>
                <a:t>Email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38365"/>
              <a:ext cx="542161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47557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hello@reallygreatsite.com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480" y="625871"/>
            <a:ext cx="16927040" cy="9035258"/>
            <a:chOff x="0" y="0"/>
            <a:chExt cx="126402652" cy="674707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6257871" cy="67325995"/>
            </a:xfrm>
            <a:custGeom>
              <a:avLst/>
              <a:gdLst/>
              <a:ahLst/>
              <a:cxnLst/>
              <a:rect r="r" b="b" t="t" l="l"/>
              <a:pathLst>
                <a:path h="67325995" w="126257871">
                  <a:moveTo>
                    <a:pt x="0" y="0"/>
                  </a:moveTo>
                  <a:lnTo>
                    <a:pt x="126257871" y="0"/>
                  </a:lnTo>
                  <a:lnTo>
                    <a:pt x="126257871" y="67325995"/>
                  </a:lnTo>
                  <a:lnTo>
                    <a:pt x="0" y="67325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402654" cy="67470778"/>
            </a:xfrm>
            <a:custGeom>
              <a:avLst/>
              <a:gdLst/>
              <a:ahLst/>
              <a:cxnLst/>
              <a:rect r="r" b="b" t="t" l="l"/>
              <a:pathLst>
                <a:path h="67470778" w="126402654">
                  <a:moveTo>
                    <a:pt x="126257869" y="67325999"/>
                  </a:moveTo>
                  <a:lnTo>
                    <a:pt x="126402654" y="67325999"/>
                  </a:lnTo>
                  <a:lnTo>
                    <a:pt x="126402654" y="67470778"/>
                  </a:lnTo>
                  <a:lnTo>
                    <a:pt x="126257869" y="67470778"/>
                  </a:lnTo>
                  <a:lnTo>
                    <a:pt x="126257869" y="6732599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325999"/>
                  </a:lnTo>
                  <a:lnTo>
                    <a:pt x="0" y="67325999"/>
                  </a:lnTo>
                  <a:lnTo>
                    <a:pt x="0" y="144780"/>
                  </a:lnTo>
                  <a:close/>
                  <a:moveTo>
                    <a:pt x="0" y="67325999"/>
                  </a:moveTo>
                  <a:lnTo>
                    <a:pt x="144780" y="67325999"/>
                  </a:lnTo>
                  <a:lnTo>
                    <a:pt x="144780" y="67470778"/>
                  </a:lnTo>
                  <a:lnTo>
                    <a:pt x="0" y="67470778"/>
                  </a:lnTo>
                  <a:lnTo>
                    <a:pt x="0" y="6732599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325999"/>
                  </a:lnTo>
                  <a:lnTo>
                    <a:pt x="126257869" y="67325999"/>
                  </a:lnTo>
                  <a:lnTo>
                    <a:pt x="126257869" y="144780"/>
                  </a:lnTo>
                  <a:close/>
                  <a:moveTo>
                    <a:pt x="144780" y="67325999"/>
                  </a:moveTo>
                  <a:lnTo>
                    <a:pt x="126257869" y="67325999"/>
                  </a:lnTo>
                  <a:lnTo>
                    <a:pt x="126257869" y="67470778"/>
                  </a:lnTo>
                  <a:lnTo>
                    <a:pt x="144780" y="67470778"/>
                  </a:lnTo>
                  <a:lnTo>
                    <a:pt x="144780" y="6732599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62092" y="6587643"/>
            <a:ext cx="7973317" cy="940520"/>
            <a:chOff x="0" y="0"/>
            <a:chExt cx="16440449" cy="1939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16415049" cy="1913890"/>
            </a:xfrm>
            <a:custGeom>
              <a:avLst/>
              <a:gdLst/>
              <a:ahLst/>
              <a:cxnLst/>
              <a:rect r="r" b="b" t="t" l="l"/>
              <a:pathLst>
                <a:path h="1913890" w="16415049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40449" cy="1939290"/>
            </a:xfrm>
            <a:custGeom>
              <a:avLst/>
              <a:gdLst/>
              <a:ahLst/>
              <a:cxnLst/>
              <a:rect r="r" b="b" t="t" l="l"/>
              <a:pathLst>
                <a:path h="1939290" w="16440449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000871" y="4215006"/>
            <a:ext cx="12286259" cy="176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제목을 입력하세요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35841" y="6762688"/>
            <a:ext cx="6625817" cy="52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간단한 설명을 추가하세요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80967" y="1243470"/>
            <a:ext cx="620290" cy="713722"/>
          </a:xfrm>
          <a:custGeom>
            <a:avLst/>
            <a:gdLst/>
            <a:ahLst/>
            <a:cxnLst/>
            <a:rect r="r" b="b" t="t" l="l"/>
            <a:pathLst>
              <a:path h="713722" w="620290">
                <a:moveTo>
                  <a:pt x="0" y="0"/>
                </a:moveTo>
                <a:lnTo>
                  <a:pt x="620290" y="0"/>
                </a:lnTo>
                <a:lnTo>
                  <a:pt x="620290" y="713722"/>
                </a:lnTo>
                <a:lnTo>
                  <a:pt x="0" y="713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15257" y="1432056"/>
            <a:ext cx="332058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회사 이름</a:t>
            </a:r>
          </a:p>
        </p:txBody>
      </p:sp>
      <p:sp>
        <p:nvSpPr>
          <p:cNvPr name="AutoShape 12" id="12"/>
          <p:cNvSpPr/>
          <p:nvPr/>
        </p:nvSpPr>
        <p:spPr>
          <a:xfrm rot="4836">
            <a:off x="680472" y="2535318"/>
            <a:ext cx="16927056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0480" y="2184055"/>
            <a:ext cx="16927040" cy="2381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792743" y="6032447"/>
            <a:ext cx="7814777" cy="1004666"/>
          </a:xfrm>
          <a:custGeom>
            <a:avLst/>
            <a:gdLst/>
            <a:ahLst/>
            <a:cxnLst/>
            <a:rect r="r" b="b" t="t" l="l"/>
            <a:pathLst>
              <a:path h="1004666" w="7814777">
                <a:moveTo>
                  <a:pt x="0" y="0"/>
                </a:moveTo>
                <a:lnTo>
                  <a:pt x="7814777" y="0"/>
                </a:lnTo>
                <a:lnTo>
                  <a:pt x="7814777" y="1004667"/>
                </a:lnTo>
                <a:lnTo>
                  <a:pt x="0" y="1004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0480" y="3467009"/>
            <a:ext cx="11372153" cy="885955"/>
          </a:xfrm>
          <a:custGeom>
            <a:avLst/>
            <a:gdLst/>
            <a:ahLst/>
            <a:cxnLst/>
            <a:rect r="r" b="b" t="t" l="l"/>
            <a:pathLst>
              <a:path h="885955" w="11372153">
                <a:moveTo>
                  <a:pt x="0" y="0"/>
                </a:moveTo>
                <a:lnTo>
                  <a:pt x="11372153" y="0"/>
                </a:lnTo>
                <a:lnTo>
                  <a:pt x="11372153" y="885955"/>
                </a:lnTo>
                <a:lnTo>
                  <a:pt x="0" y="885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96" t="0" r="-219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0480" y="6032447"/>
            <a:ext cx="6771134" cy="1079472"/>
          </a:xfrm>
          <a:custGeom>
            <a:avLst/>
            <a:gdLst/>
            <a:ahLst/>
            <a:cxnLst/>
            <a:rect r="r" b="b" t="t" l="l"/>
            <a:pathLst>
              <a:path h="1079472" w="6771134">
                <a:moveTo>
                  <a:pt x="0" y="0"/>
                </a:moveTo>
                <a:lnTo>
                  <a:pt x="6771134" y="0"/>
                </a:lnTo>
                <a:lnTo>
                  <a:pt x="6771134" y="1079472"/>
                </a:lnTo>
                <a:lnTo>
                  <a:pt x="0" y="1079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1793" y="1066800"/>
            <a:ext cx="1556441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아이디별 구매내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0480" y="2141192"/>
            <a:ext cx="7782207" cy="116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</a:p>
          <a:p>
            <a:pPr algn="l">
              <a:lnSpc>
                <a:spcPts val="4614"/>
              </a:lnSpc>
              <a:spcBef>
                <a:spcPct val="0"/>
              </a:spcBef>
            </a:pPr>
            <a:r>
              <a:rPr lang="en-US" sz="329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특정 아이디의 구매내역을 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34415" y="7170464"/>
            <a:ext cx="8073105" cy="144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ticket 테이블의 cid 칼럼의 값이 ‘banana’인 모든 행을 조회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7640466" y="6505841"/>
            <a:ext cx="2022668" cy="4729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680480" y="5562639"/>
            <a:ext cx="3891104" cy="2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주문내역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2297" y="5562639"/>
            <a:ext cx="3891104" cy="2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추출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0480" y="2221643"/>
            <a:ext cx="16927040" cy="2381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80480" y="3277388"/>
            <a:ext cx="10871933" cy="921119"/>
          </a:xfrm>
          <a:custGeom>
            <a:avLst/>
            <a:gdLst/>
            <a:ahLst/>
            <a:cxnLst/>
            <a:rect r="r" b="b" t="t" l="l"/>
            <a:pathLst>
              <a:path h="921119" w="10871933">
                <a:moveTo>
                  <a:pt x="0" y="0"/>
                </a:moveTo>
                <a:lnTo>
                  <a:pt x="10871933" y="0"/>
                </a:lnTo>
                <a:lnTo>
                  <a:pt x="10871933" y="921119"/>
                </a:lnTo>
                <a:lnTo>
                  <a:pt x="0" y="921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71" r="0" b="-186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7543" y="4685952"/>
            <a:ext cx="3891104" cy="2837556"/>
          </a:xfrm>
          <a:custGeom>
            <a:avLst/>
            <a:gdLst/>
            <a:ahLst/>
            <a:cxnLst/>
            <a:rect r="r" b="b" t="t" l="l"/>
            <a:pathLst>
              <a:path h="2837556" w="3891104">
                <a:moveTo>
                  <a:pt x="0" y="0"/>
                </a:moveTo>
                <a:lnTo>
                  <a:pt x="3891103" y="0"/>
                </a:lnTo>
                <a:lnTo>
                  <a:pt x="3891103" y="2837556"/>
                </a:lnTo>
                <a:lnTo>
                  <a:pt x="0" y="2837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1793" y="1243743"/>
            <a:ext cx="1556441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판매된 영화목록 확인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0480" y="2435956"/>
            <a:ext cx="8073105" cy="59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판매된 영화 목록을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4895" y="7475883"/>
            <a:ext cx="807310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ticket 테이블의 tcode와 mname의 칼럼을 조회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80480" y="5719389"/>
            <a:ext cx="8073105" cy="1287035"/>
          </a:xfrm>
          <a:custGeom>
            <a:avLst/>
            <a:gdLst/>
            <a:ahLst/>
            <a:cxnLst/>
            <a:rect r="r" b="b" t="t" l="l"/>
            <a:pathLst>
              <a:path h="1287035" w="8073105">
                <a:moveTo>
                  <a:pt x="0" y="0"/>
                </a:moveTo>
                <a:lnTo>
                  <a:pt x="8073105" y="0"/>
                </a:lnTo>
                <a:lnTo>
                  <a:pt x="8073105" y="1287035"/>
                </a:lnTo>
                <a:lnTo>
                  <a:pt x="0" y="1287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1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0480" y="5179582"/>
            <a:ext cx="3891104" cy="2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주문내역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87543" y="4160407"/>
            <a:ext cx="3891104" cy="2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추출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9529300" y="6339258"/>
            <a:ext cx="2022668" cy="4729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0480" y="2221643"/>
            <a:ext cx="16927040" cy="2381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80480" y="6438144"/>
            <a:ext cx="6808089" cy="1085363"/>
          </a:xfrm>
          <a:custGeom>
            <a:avLst/>
            <a:gdLst/>
            <a:ahLst/>
            <a:cxnLst/>
            <a:rect r="r" b="b" t="t" l="l"/>
            <a:pathLst>
              <a:path h="1085363" w="6808089">
                <a:moveTo>
                  <a:pt x="0" y="0"/>
                </a:moveTo>
                <a:lnTo>
                  <a:pt x="6808089" y="0"/>
                </a:lnTo>
                <a:lnTo>
                  <a:pt x="6808089" y="1085364"/>
                </a:lnTo>
                <a:lnTo>
                  <a:pt x="0" y="108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1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8132666" y="5459410"/>
            <a:ext cx="1573346" cy="1502371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80480" y="3277388"/>
            <a:ext cx="5579496" cy="1555821"/>
          </a:xfrm>
          <a:custGeom>
            <a:avLst/>
            <a:gdLst/>
            <a:ahLst/>
            <a:cxnLst/>
            <a:rect r="r" b="b" t="t" l="l"/>
            <a:pathLst>
              <a:path h="1555821" w="5579496">
                <a:moveTo>
                  <a:pt x="0" y="0"/>
                </a:moveTo>
                <a:lnTo>
                  <a:pt x="5579497" y="0"/>
                </a:lnTo>
                <a:lnTo>
                  <a:pt x="5579497" y="1555821"/>
                </a:lnTo>
                <a:lnTo>
                  <a:pt x="0" y="1555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17880" y="4113760"/>
            <a:ext cx="5819139" cy="2312924"/>
          </a:xfrm>
          <a:custGeom>
            <a:avLst/>
            <a:gdLst/>
            <a:ahLst/>
            <a:cxnLst/>
            <a:rect r="r" b="b" t="t" l="l"/>
            <a:pathLst>
              <a:path h="2312924" w="5819139">
                <a:moveTo>
                  <a:pt x="0" y="0"/>
                </a:moveTo>
                <a:lnTo>
                  <a:pt x="5819139" y="0"/>
                </a:lnTo>
                <a:lnTo>
                  <a:pt x="5819139" y="2312924"/>
                </a:lnTo>
                <a:lnTo>
                  <a:pt x="0" y="2312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1793" y="1243743"/>
            <a:ext cx="1556441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영화의 판매갯수 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0480" y="2435956"/>
            <a:ext cx="8073105" cy="59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영화의 판매갯수 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06012" y="6914156"/>
            <a:ext cx="8073105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ticket 테이블의 mname을 조회, count함수를 사용하기 위해 mname 데이터를 group화 함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count(*) 별칭을 설정하여 출력시 판매숫자로 출력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480" y="5939601"/>
            <a:ext cx="3891104" cy="2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주문내역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17880" y="3573953"/>
            <a:ext cx="3891104" cy="2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추출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0480" y="2221643"/>
            <a:ext cx="16927040" cy="2381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80480" y="6438144"/>
            <a:ext cx="6808089" cy="1085363"/>
          </a:xfrm>
          <a:custGeom>
            <a:avLst/>
            <a:gdLst/>
            <a:ahLst/>
            <a:cxnLst/>
            <a:rect r="r" b="b" t="t" l="l"/>
            <a:pathLst>
              <a:path h="1085363" w="6808089">
                <a:moveTo>
                  <a:pt x="0" y="0"/>
                </a:moveTo>
                <a:lnTo>
                  <a:pt x="6808089" y="0"/>
                </a:lnTo>
                <a:lnTo>
                  <a:pt x="6808089" y="1085364"/>
                </a:lnTo>
                <a:lnTo>
                  <a:pt x="0" y="108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1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7012356" y="5405145"/>
            <a:ext cx="952427" cy="101999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88569" y="3310731"/>
            <a:ext cx="7202417" cy="1697246"/>
          </a:xfrm>
          <a:custGeom>
            <a:avLst/>
            <a:gdLst/>
            <a:ahLst/>
            <a:cxnLst/>
            <a:rect r="r" b="b" t="t" l="l"/>
            <a:pathLst>
              <a:path h="1697246" w="7202417">
                <a:moveTo>
                  <a:pt x="0" y="0"/>
                </a:moveTo>
                <a:lnTo>
                  <a:pt x="7202418" y="0"/>
                </a:lnTo>
                <a:lnTo>
                  <a:pt x="7202418" y="1697246"/>
                </a:lnTo>
                <a:lnTo>
                  <a:pt x="0" y="1697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0480" y="3310731"/>
            <a:ext cx="3673465" cy="2071663"/>
          </a:xfrm>
          <a:custGeom>
            <a:avLst/>
            <a:gdLst/>
            <a:ahLst/>
            <a:cxnLst/>
            <a:rect r="r" b="b" t="t" l="l"/>
            <a:pathLst>
              <a:path h="2071663" w="3673465">
                <a:moveTo>
                  <a:pt x="0" y="0"/>
                </a:moveTo>
                <a:lnTo>
                  <a:pt x="3673465" y="0"/>
                </a:lnTo>
                <a:lnTo>
                  <a:pt x="3673465" y="2071663"/>
                </a:lnTo>
                <a:lnTo>
                  <a:pt x="0" y="207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33829" y="6224900"/>
            <a:ext cx="4654323" cy="1291246"/>
          </a:xfrm>
          <a:custGeom>
            <a:avLst/>
            <a:gdLst/>
            <a:ahLst/>
            <a:cxnLst/>
            <a:rect r="r" b="b" t="t" l="l"/>
            <a:pathLst>
              <a:path h="1291246" w="4654323">
                <a:moveTo>
                  <a:pt x="0" y="0"/>
                </a:moveTo>
                <a:lnTo>
                  <a:pt x="4654323" y="0"/>
                </a:lnTo>
                <a:lnTo>
                  <a:pt x="4654323" y="1291246"/>
                </a:lnTo>
                <a:lnTo>
                  <a:pt x="0" y="1291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1793" y="1243743"/>
            <a:ext cx="1556441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테스트 : 영화의 판매갯수 및 매출액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0480" y="2435956"/>
            <a:ext cx="8073105" cy="59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영화의 판매갯수 및 매출액 확인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6032" y="7685433"/>
            <a:ext cx="8073105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ticket 테이블의 mname을 조회, count함수를 사용하기 위해 mname 데이터를 group화 함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count(*) 별칭을 설정하여 출력시 판매숫자로 출력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0480" y="5939601"/>
            <a:ext cx="3891104" cy="2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주문내역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88569" y="2864609"/>
            <a:ext cx="3891104" cy="2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7"/>
              </a:lnSpc>
              <a:spcBef>
                <a:spcPct val="0"/>
              </a:spcBef>
            </a:pPr>
            <a:r>
              <a:rPr lang="en-US" sz="164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추출</a:t>
            </a:r>
          </a:p>
        </p:txBody>
      </p:sp>
      <p:sp>
        <p:nvSpPr>
          <p:cNvPr name="AutoShape 13" id="13"/>
          <p:cNvSpPr/>
          <p:nvPr/>
        </p:nvSpPr>
        <p:spPr>
          <a:xfrm flipH="true" flipV="true">
            <a:off x="11740974" y="5977701"/>
            <a:ext cx="592856" cy="89282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0480" y="2775268"/>
            <a:ext cx="16927040" cy="2381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912240" y="8399959"/>
            <a:ext cx="8463520" cy="1088068"/>
          </a:xfrm>
          <a:custGeom>
            <a:avLst/>
            <a:gdLst/>
            <a:ahLst/>
            <a:cxnLst/>
            <a:rect r="r" b="b" t="t" l="l"/>
            <a:pathLst>
              <a:path h="1088068" w="8463520">
                <a:moveTo>
                  <a:pt x="0" y="0"/>
                </a:moveTo>
                <a:lnTo>
                  <a:pt x="8463520" y="0"/>
                </a:lnTo>
                <a:lnTo>
                  <a:pt x="8463520" y="1088069"/>
                </a:lnTo>
                <a:lnTo>
                  <a:pt x="0" y="108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1961" y="193862"/>
            <a:ext cx="8463520" cy="659356"/>
          </a:xfrm>
          <a:custGeom>
            <a:avLst/>
            <a:gdLst/>
            <a:ahLst/>
            <a:cxnLst/>
            <a:rect r="r" b="b" t="t" l="l"/>
            <a:pathLst>
              <a:path h="659356" w="8463520">
                <a:moveTo>
                  <a:pt x="0" y="0"/>
                </a:moveTo>
                <a:lnTo>
                  <a:pt x="8463520" y="0"/>
                </a:lnTo>
                <a:lnTo>
                  <a:pt x="8463520" y="659356"/>
                </a:lnTo>
                <a:lnTo>
                  <a:pt x="0" y="659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96" t="0" r="-219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2371" y="3375891"/>
            <a:ext cx="7232460" cy="4078771"/>
          </a:xfrm>
          <a:custGeom>
            <a:avLst/>
            <a:gdLst/>
            <a:ahLst/>
            <a:cxnLst/>
            <a:rect r="r" b="b" t="t" l="l"/>
            <a:pathLst>
              <a:path h="4078771" w="7232460">
                <a:moveTo>
                  <a:pt x="0" y="0"/>
                </a:moveTo>
                <a:lnTo>
                  <a:pt x="7232461" y="0"/>
                </a:lnTo>
                <a:lnTo>
                  <a:pt x="7232461" y="4078771"/>
                </a:lnTo>
                <a:lnTo>
                  <a:pt x="0" y="4078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1793" y="1491393"/>
            <a:ext cx="1556441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영화의 판매갯수와 총판매액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53102" y="6591174"/>
            <a:ext cx="8073105" cy="12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목적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특정 아이디의 구매내역을 확인하는하는것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53102" y="3342006"/>
            <a:ext cx="8073105" cy="241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select문 활용</a:t>
            </a:r>
          </a:p>
          <a:p>
            <a:pPr algn="l">
              <a:lnSpc>
                <a:spcPts val="4787"/>
              </a:lnSpc>
            </a:pPr>
            <a:r>
              <a:rPr lang="en-US" sz="341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ticket 테이블에서 cid 칼럼의 값이 banana인 모든 행을 출력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828800" y="2548443"/>
            <a:ext cx="21945600" cy="928912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23950" y="934598"/>
            <a:ext cx="2186274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기대효과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891832" y="1853274"/>
            <a:ext cx="12991999" cy="361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조건 조회의 중요성: 특정 조건을 활용해 데이터를 필터링하는 것은 데이터를 효과적으로 관리하고 활용하는 데 필수적입니다.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쿼리 최적화: 필요한 데이터만 조회하므로 시스템 자원을 절약하고 성능을 최적화할 수 있습니다.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80480" y="4645661"/>
            <a:ext cx="16927040" cy="2381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043105" y="2870518"/>
            <a:ext cx="14201790" cy="1765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DB MINI 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34203" y="7791596"/>
            <a:ext cx="7973317" cy="940520"/>
            <a:chOff x="0" y="0"/>
            <a:chExt cx="16440449" cy="1939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16415049" cy="1913890"/>
            </a:xfrm>
            <a:custGeom>
              <a:avLst/>
              <a:gdLst/>
              <a:ahLst/>
              <a:cxnLst/>
              <a:rect r="r" b="b" t="t" l="l"/>
              <a:pathLst>
                <a:path h="1913890" w="16415049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40449" cy="1939290"/>
            </a:xfrm>
            <a:custGeom>
              <a:avLst/>
              <a:gdLst/>
              <a:ahLst/>
              <a:cxnLst/>
              <a:rect r="r" b="b" t="t" l="l"/>
              <a:pathLst>
                <a:path h="1939290" w="16440449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307953" y="7966641"/>
            <a:ext cx="6625817" cy="52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TDTD고딕M"/>
                <a:ea typeface="TDTD고딕M"/>
                <a:cs typeface="TDTD고딕M"/>
                <a:sym typeface="TDTD고딕M"/>
              </a:rPr>
              <a:t>3조 김성경 김진현 김시온 이찬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DAGPQlyGpHw</dc:identifier>
  <dcterms:modified xsi:type="dcterms:W3CDTF">2011-08-01T06:04:30Z</dcterms:modified>
  <cp:revision>1</cp:revision>
  <dc:title>3조 db mini project</dc:title>
</cp:coreProperties>
</file>